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79" r:id="rId25"/>
    <p:sldId id="283" r:id="rId26"/>
    <p:sldId id="278" r:id="rId27"/>
    <p:sldId id="280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4000" b="1" i="1" dirty="0">
                <a:latin typeface="Times New Roman" pitchFamily="18" charset="0"/>
                <a:cs typeface="Times New Roman" pitchFamily="18" charset="0"/>
              </a:rPr>
              <a:t>Тұлға дамуы, тәрбиесі және қалыптасуы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pPr algn="r"/>
            <a:endParaRPr lang="kk-KZ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Дәріс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</a:t>
            </a:r>
          </a:p>
          <a:p>
            <a:pPr algn="r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менеджменті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кафедрасы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Махамбетова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Ж.Т.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68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айтқанда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бейнесіне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құқыққа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қасиетке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түрткі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күшіне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Адам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мүшесі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болмасын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айналысады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азды-көпті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тәжірибесі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айтылғандардың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жиынтығы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оны “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875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дүниетанымынан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сенімінен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талғам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мұратынан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бағытынан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қызығушылығынан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байқалады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айналасын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дүние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отырғандықтан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қызығушылықтарын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іс-әрекеттер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мақсаттарымен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ұмтылыстарының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қалыптастыратын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үрдісі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еңбегімен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арттыруда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жаңалық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ашушы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тудырушы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001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келгенде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мәселесін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жүйесінде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сана-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сезімін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психикасының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мәселелерінің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болуын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зерттеуде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философия, психология, педагогика, этика, физиология,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әлеуметтану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құқықтану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жаратылыстану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медицина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ғылымдармен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байланыстыруда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өзгерістерге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ұшырайтын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үрдістерінің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заңдылықтарын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педагогика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ғылымдарымен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зерттеуде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жаңалықтар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енгізіліп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002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ғасырдағы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психолог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ғалым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А.Н.Леонтьев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өмірімде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меңгере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алдым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ұғына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алдым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ұғынсам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меңгерсем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қаншалықты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дәрежеде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ұғындым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маңыздылығы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…” –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 мен “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ұғымдарының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мағынасын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студенттерге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қаншалықты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меңгерілгендігін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бақылап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отыруымыз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қажеттігіне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берілуі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қалыптасуына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берілуі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ұғынамыз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728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процесс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өмірінде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дамудың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қарастыратын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’’процесс’’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латын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аударғанда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алдыға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қозғалу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өзгеріс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сөзді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организміндегі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сапалық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өзгерісте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әсерленуі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суреттеуі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ойлауы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сезуі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ер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жеткен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адамнан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көр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ністерінің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әрқайсысының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жеке-жеке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алғанда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басқаша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бұлардың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бәрін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тұтас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алғанда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басқашалық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459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процесс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дамудың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Жеке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қарастыратын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болсақ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процесс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дамудың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Жеке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қарастыратын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болсақ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’’процесс’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аударғанда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алдыға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қозғалу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өзгеріс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сөзді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1344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әсері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бір-біріне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бірімен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денесі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ақылы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сезімі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қайраты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бәрі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қимылды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бір-бірімен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күресе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білмейді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тізгіндей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білмейді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Бала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нәрсеге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ұмтылса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нәрсеге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денесі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ақылы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сезімі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қайраты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бәрі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жұмсалады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Балалық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шақта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жеткенде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ақылының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ой-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пікірінің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мінезінің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дәрежеде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болуына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Балалықта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жағымсыз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қорлық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зомбылық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жоқшылық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күншілдігі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қызғаншақтығы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қасіретке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бейім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3092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бала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ылғи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ұмтылса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істеуді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білмейді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істегенін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істегенін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тұтады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еліктегіш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сезімпаз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күшіне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сендіріп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Қолыңнан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келмейді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берсең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бала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жасқаншақ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сақтану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Мағжан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Жұмабаевтың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сөзімен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айтсақ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бала-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шыбық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’’,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тәрбиеші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қаһарлы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қожасы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болмасын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жұмсақ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жолдасы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’’,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5830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Биологиялық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морфологиялық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биохимиялық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Ал,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психолгиялық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рухани-мәдениеттілік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тумайды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тек даму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атқа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дәрежесіне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жетік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өмірден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тәжірибесі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мол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бетінше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жанұясы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жұмыстарды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атқара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деңгейіне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жететін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’’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’’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Халқымыздың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алтындай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ардақты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күмістей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салмақты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асыл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тұлғаларының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Бауыржан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Момышұлы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Нұрғиса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Тілендиев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02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Б.Момышұлының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Н.Тілендиевтің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бойындағы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ізгі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қасиеттердің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қалыптасу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халықымызды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гүлге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қонған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бал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іздеген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арадай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жылдар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жинақтаған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әдет-ғұрып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салт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-сана,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тәлім-тәрбие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дәстүрі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іштей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түлеп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сұрыпталған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мәдениетінде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Бауыржан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Нұрғиса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ағалардың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педагогикасының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адастырмас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шығар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’’Адам’’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түсініктің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’’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’’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түсінігінен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айырмашылығы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бар,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айырмашылық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мінездемесі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қатынастардың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әсерінен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жүйеде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мақсатта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деңгейімен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қоғамға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байлыққа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қосқан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үлесінің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деңгейімен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82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ұғым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"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Тұлғаны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ұғымдарына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сипаттама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факторлар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қалыптасуы.Тұлғаның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қалыптасуына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өскен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ортасының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әсері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таңда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педагогика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өзекті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мәселелерінің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жетілдіруде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дамытуда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беруде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жетістіктерін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қолданып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жұмыстарды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дүниетанымдық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көзқарасы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2304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қайшылықтардан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процесс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болғандықтан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организміміздегі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дүниетанымы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даму бала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жеткіншек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шағында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интенсивті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сипаттамалар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сапалық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өзгерістерге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түрленеді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8739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диалектикалық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процесс. Бала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біткеннен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түсініктері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өжет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жұмсақ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байсалды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мінез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бүкіл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ішіндегі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дамудың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көрсеткіші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алуан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сапалық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өзгерістерге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ұшыраумен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әуестік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белсенділік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батылдық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қасиертері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күштері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өзгерістеріне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сүйек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бұлшық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системасының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органдарының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нерв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системаларының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өсуі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ақыл-ойының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қалыптасуымен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жағдайларға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мінезінде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ерекшеліктер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қасиеттер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6719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өсіп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өнуіне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сүруіне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туғызады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шыңдары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ілімге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талпынады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қозғалыс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қарама-қайшылық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күресі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Қарама-қайшылықты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іздеп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ойлап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таппайды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өзгерістің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қажеттілігінің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салдарынан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туындап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қадамында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кездесіп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Қарама-қайшылықтың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қайшылықтар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дүниесінің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қайшылықтары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Адам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еркіне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қайшылықтар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676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Мәселен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С.Назарбаева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Порфирии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Ивановтың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әдістемесін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кеңінен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таратуда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шомылуды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’’стресс’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организмінде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мұздай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организмінде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тітіркену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үрейленуі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қобалжуы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қысымының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төмендеуі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минуттан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организмінің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бейімделу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әсері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көбейеді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’’антитела’’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былайша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организмнің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қасиеті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күшейіп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бейімделу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қасиеті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көбейеді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Адам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организмнің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клеткалар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бірімен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қарым-қатынасы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күшейіп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қорғаушы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күшейеді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205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err="1" smtClean="0"/>
              <a:t>Дамып</a:t>
            </a:r>
            <a:r>
              <a:rPr lang="ru-RU" dirty="0" smtClean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бастың</a:t>
            </a:r>
            <a:r>
              <a:rPr lang="ru-RU" dirty="0"/>
              <a:t> </a:t>
            </a:r>
            <a:r>
              <a:rPr lang="ru-RU" dirty="0" err="1"/>
              <a:t>тәрбиесі</a:t>
            </a:r>
            <a:r>
              <a:rPr lang="ru-RU" dirty="0"/>
              <a:t> оны тек </a:t>
            </a:r>
            <a:r>
              <a:rPr lang="ru-RU" dirty="0" err="1"/>
              <a:t>іс-әрекет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араластырғанда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заңдылықты</a:t>
            </a:r>
            <a:r>
              <a:rPr lang="ru-RU" dirty="0"/>
              <a:t> (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болмасын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бастың</a:t>
            </a:r>
            <a:r>
              <a:rPr lang="ru-RU" dirty="0"/>
              <a:t> </a:t>
            </a:r>
            <a:r>
              <a:rPr lang="ru-RU" dirty="0" err="1"/>
              <a:t>дамуында</a:t>
            </a:r>
            <a:r>
              <a:rPr lang="ru-RU" dirty="0"/>
              <a:t>)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тәжірибені</a:t>
            </a:r>
            <a:r>
              <a:rPr lang="ru-RU" dirty="0"/>
              <a:t> </a:t>
            </a:r>
            <a:r>
              <a:rPr lang="ru-RU" dirty="0" err="1"/>
              <a:t>бергенде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адамды</a:t>
            </a:r>
            <a:r>
              <a:rPr lang="ru-RU" dirty="0"/>
              <a:t> </a:t>
            </a:r>
            <a:r>
              <a:rPr lang="ru-RU" dirty="0" err="1"/>
              <a:t>еңбек</a:t>
            </a:r>
            <a:r>
              <a:rPr lang="ru-RU" dirty="0"/>
              <a:t> </a:t>
            </a:r>
            <a:r>
              <a:rPr lang="ru-RU" dirty="0" err="1"/>
              <a:t>сүйгіш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 </a:t>
            </a:r>
            <a:r>
              <a:rPr lang="ru-RU" dirty="0" err="1"/>
              <a:t>тәрбиелеу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еңбекке</a:t>
            </a:r>
            <a:r>
              <a:rPr lang="ru-RU" dirty="0"/>
              <a:t> </a:t>
            </a:r>
            <a:r>
              <a:rPr lang="ru-RU" dirty="0" err="1"/>
              <a:t>араластырмай</a:t>
            </a:r>
            <a:r>
              <a:rPr lang="ru-RU" dirty="0"/>
              <a:t>, </a:t>
            </a:r>
            <a:r>
              <a:rPr lang="ru-RU" dirty="0" err="1"/>
              <a:t>ұжымшыл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, </a:t>
            </a:r>
            <a:r>
              <a:rPr lang="ru-RU" dirty="0" err="1"/>
              <a:t>ұжымның</a:t>
            </a:r>
            <a:r>
              <a:rPr lang="ru-RU" dirty="0"/>
              <a:t> </a:t>
            </a:r>
            <a:r>
              <a:rPr lang="ru-RU" dirty="0" err="1"/>
              <a:t>ісін</a:t>
            </a:r>
            <a:r>
              <a:rPr lang="ru-RU" dirty="0"/>
              <a:t> </a:t>
            </a:r>
            <a:r>
              <a:rPr lang="ru-RU" dirty="0" err="1"/>
              <a:t>шешуге</a:t>
            </a:r>
            <a:r>
              <a:rPr lang="ru-RU" dirty="0"/>
              <a:t> </a:t>
            </a:r>
            <a:r>
              <a:rPr lang="ru-RU" dirty="0" err="1"/>
              <a:t>араластырмай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тәрбиенің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түрлерін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шешіледі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2. </a:t>
            </a:r>
            <a:r>
              <a:rPr lang="ru-RU" dirty="0" err="1"/>
              <a:t>Тәрбие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қалыптастыруда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белсенділігін</a:t>
            </a:r>
            <a:r>
              <a:rPr lang="ru-RU" dirty="0"/>
              <a:t> </a:t>
            </a:r>
            <a:r>
              <a:rPr lang="ru-RU" dirty="0" err="1"/>
              <a:t>қолдау</a:t>
            </a:r>
            <a:r>
              <a:rPr lang="ru-RU" dirty="0"/>
              <a:t> </a:t>
            </a:r>
            <a:r>
              <a:rPr lang="ru-RU" dirty="0" err="1"/>
              <a:t>іс-әрекетін</a:t>
            </a:r>
            <a:r>
              <a:rPr lang="ru-RU" dirty="0"/>
              <a:t> </a:t>
            </a:r>
            <a:r>
              <a:rPr lang="ru-RU" dirty="0" err="1"/>
              <a:t>ұйымдастыру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заңдылық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бастың</a:t>
            </a:r>
            <a:r>
              <a:rPr lang="ru-RU" dirty="0"/>
              <a:t> </a:t>
            </a:r>
            <a:r>
              <a:rPr lang="ru-RU" dirty="0" err="1"/>
              <a:t>қалыптасуы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белсенділігіне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9398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П.П.Блонский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тәжірибеде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көзімізді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жеткізе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нәрсе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тәрбиешінің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күшіне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сүйенуі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ынтасын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оятуы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Психолог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С.Л.Рубинштейн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қалпын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қуаты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белсенділігі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1678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5. </a:t>
            </a:r>
            <a:r>
              <a:rPr lang="ru-RU" dirty="0" err="1"/>
              <a:t>Тәрбие</a:t>
            </a:r>
            <a:r>
              <a:rPr lang="ru-RU" dirty="0"/>
              <a:t> мен </a:t>
            </a:r>
            <a:r>
              <a:rPr lang="ru-RU" dirty="0" err="1"/>
              <a:t>өзін-өзі</a:t>
            </a:r>
            <a:r>
              <a:rPr lang="ru-RU" dirty="0"/>
              <a:t> </a:t>
            </a:r>
            <a:r>
              <a:rPr lang="ru-RU" dirty="0" err="1"/>
              <a:t>тәрбиелеудің</a:t>
            </a:r>
            <a:r>
              <a:rPr lang="ru-RU" dirty="0"/>
              <a:t> </a:t>
            </a:r>
            <a:r>
              <a:rPr lang="ru-RU" dirty="0" err="1"/>
              <a:t>бірлігі</a:t>
            </a:r>
            <a:r>
              <a:rPr lang="ru-RU" dirty="0"/>
              <a:t>. Жеке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мен </a:t>
            </a:r>
            <a:r>
              <a:rPr lang="ru-RU" dirty="0" err="1"/>
              <a:t>қалыптасуына</a:t>
            </a:r>
            <a:r>
              <a:rPr lang="ru-RU" dirty="0"/>
              <a:t> </a:t>
            </a:r>
            <a:r>
              <a:rPr lang="ru-RU" dirty="0" err="1"/>
              <a:t>белсенділіктің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зор</a:t>
            </a:r>
            <a:r>
              <a:rPr lang="ru-RU" dirty="0"/>
              <a:t>. </a:t>
            </a:r>
            <a:r>
              <a:rPr lang="ru-RU" dirty="0" err="1"/>
              <a:t>Іс-әрекетінің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белсенділіктің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түрлерін</a:t>
            </a:r>
            <a:r>
              <a:rPr lang="ru-RU" dirty="0"/>
              <a:t> </a:t>
            </a:r>
            <a:r>
              <a:rPr lang="ru-RU" dirty="0" err="1"/>
              <a:t>байқауға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: </a:t>
            </a: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белсенділігі</a:t>
            </a:r>
            <a:r>
              <a:rPr lang="ru-RU" dirty="0"/>
              <a:t>, </a:t>
            </a:r>
            <a:r>
              <a:rPr lang="ru-RU" dirty="0" err="1"/>
              <a:t>таным</a:t>
            </a:r>
            <a:r>
              <a:rPr lang="ru-RU" dirty="0"/>
              <a:t> </a:t>
            </a:r>
            <a:r>
              <a:rPr lang="ru-RU" dirty="0" err="1"/>
              <a:t>белсенділігі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өзін-өзі</a:t>
            </a:r>
            <a:r>
              <a:rPr lang="ru-RU" dirty="0"/>
              <a:t> </a:t>
            </a:r>
            <a:r>
              <a:rPr lang="ru-RU" dirty="0" err="1"/>
              <a:t>тәрбиелеу</a:t>
            </a:r>
            <a:r>
              <a:rPr lang="ru-RU" dirty="0"/>
              <a:t> </a:t>
            </a:r>
            <a:r>
              <a:rPr lang="ru-RU" dirty="0" err="1"/>
              <a:t>белсенділігі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 err="1" smtClean="0"/>
              <a:t>Қарым-қатынас</a:t>
            </a:r>
            <a:r>
              <a:rPr lang="ru-RU" b="1" dirty="0" smtClean="0"/>
              <a:t> </a:t>
            </a:r>
            <a:r>
              <a:rPr lang="ru-RU" dirty="0" err="1" smtClean="0"/>
              <a:t>белсенділігі</a:t>
            </a:r>
            <a:r>
              <a:rPr lang="ru-RU" dirty="0" smtClean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жолдастарымен</a:t>
            </a:r>
            <a:r>
              <a:rPr lang="ru-RU" dirty="0"/>
              <a:t>, </a:t>
            </a:r>
            <a:r>
              <a:rPr lang="ru-RU" dirty="0" err="1"/>
              <a:t>адамдармен</a:t>
            </a:r>
            <a:r>
              <a:rPr lang="ru-RU" dirty="0"/>
              <a:t> </a:t>
            </a: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белесенділігінің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бойындағы</a:t>
            </a:r>
            <a:r>
              <a:rPr lang="ru-RU" dirty="0"/>
              <a:t> </a:t>
            </a:r>
            <a:r>
              <a:rPr lang="ru-RU" dirty="0" err="1"/>
              <a:t>адамгершілік</a:t>
            </a:r>
            <a:r>
              <a:rPr lang="ru-RU" dirty="0"/>
              <a:t> </a:t>
            </a:r>
            <a:r>
              <a:rPr lang="ru-RU" dirty="0" err="1"/>
              <a:t>қасиеттері</a:t>
            </a:r>
            <a:r>
              <a:rPr lang="ru-RU" dirty="0"/>
              <a:t> (</a:t>
            </a:r>
            <a:r>
              <a:rPr lang="ru-RU" dirty="0" err="1"/>
              <a:t>қамқорлық</a:t>
            </a:r>
            <a:r>
              <a:rPr lang="ru-RU" dirty="0"/>
              <a:t>, </a:t>
            </a:r>
            <a:r>
              <a:rPr lang="ru-RU" dirty="0" err="1"/>
              <a:t>қайрымдылық</a:t>
            </a:r>
            <a:r>
              <a:rPr lang="ru-RU" dirty="0"/>
              <a:t>, </a:t>
            </a:r>
            <a:r>
              <a:rPr lang="ru-RU" dirty="0" err="1"/>
              <a:t>ілтипаттық</a:t>
            </a:r>
            <a:r>
              <a:rPr lang="ru-RU" dirty="0"/>
              <a:t>, </a:t>
            </a:r>
            <a:r>
              <a:rPr lang="ru-RU" dirty="0" err="1"/>
              <a:t>жауапкершілік</a:t>
            </a:r>
            <a:r>
              <a:rPr lang="ru-RU" dirty="0"/>
              <a:t> </a:t>
            </a:r>
            <a:r>
              <a:rPr lang="ru-RU" dirty="0" err="1"/>
              <a:t>сезімі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 </a:t>
            </a:r>
            <a:r>
              <a:rPr lang="ru-RU" dirty="0" err="1"/>
              <a:t>қалыптасады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 err="1"/>
              <a:t>Таным</a:t>
            </a:r>
            <a:r>
              <a:rPr lang="ru-RU" b="1" dirty="0"/>
              <a:t> </a:t>
            </a:r>
            <a:r>
              <a:rPr lang="ru-RU" b="1" dirty="0" err="1" smtClean="0"/>
              <a:t>белсенділігі</a:t>
            </a:r>
            <a:r>
              <a:rPr lang="ru-RU" b="1" dirty="0" smtClean="0"/>
              <a:t> </a:t>
            </a:r>
            <a:r>
              <a:rPr lang="ru-RU" dirty="0" err="1" smtClean="0"/>
              <a:t>адамның</a:t>
            </a:r>
            <a:r>
              <a:rPr lang="ru-RU" dirty="0" smtClean="0"/>
              <a:t> </a:t>
            </a:r>
            <a:r>
              <a:rPr lang="ru-RU" dirty="0" err="1"/>
              <a:t>ақыл</a:t>
            </a:r>
            <a:r>
              <a:rPr lang="ru-RU" dirty="0"/>
              <a:t>-ой </a:t>
            </a:r>
            <a:r>
              <a:rPr lang="ru-RU" dirty="0" err="1"/>
              <a:t>қабілеті</a:t>
            </a:r>
            <a:r>
              <a:rPr lang="ru-RU" dirty="0"/>
              <a:t>, </a:t>
            </a:r>
            <a:r>
              <a:rPr lang="ru-RU" dirty="0" err="1"/>
              <a:t>білімді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бетімен</a:t>
            </a:r>
            <a:r>
              <a:rPr lang="ru-RU" dirty="0"/>
              <a:t> </a:t>
            </a:r>
            <a:r>
              <a:rPr lang="ru-RU" dirty="0" err="1"/>
              <a:t>меңгеру</a:t>
            </a:r>
            <a:r>
              <a:rPr lang="ru-RU" dirty="0"/>
              <a:t> </a:t>
            </a:r>
            <a:r>
              <a:rPr lang="ru-RU" dirty="0" err="1"/>
              <a:t>белсенділігі</a:t>
            </a:r>
            <a:r>
              <a:rPr lang="ru-RU" dirty="0"/>
              <a:t> </a:t>
            </a:r>
            <a:r>
              <a:rPr lang="ru-RU" dirty="0" err="1"/>
              <a:t>дамиды</a:t>
            </a:r>
            <a:r>
              <a:rPr lang="ru-RU" dirty="0"/>
              <a:t>, </a:t>
            </a:r>
            <a:r>
              <a:rPr lang="ru-RU" dirty="0" err="1"/>
              <a:t>заттың</a:t>
            </a:r>
            <a:r>
              <a:rPr lang="ru-RU" dirty="0"/>
              <a:t> </a:t>
            </a:r>
            <a:r>
              <a:rPr lang="ru-RU" dirty="0" err="1"/>
              <a:t>мәнін</a:t>
            </a:r>
            <a:r>
              <a:rPr lang="ru-RU" dirty="0"/>
              <a:t>,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ұғымдары</a:t>
            </a:r>
            <a:r>
              <a:rPr lang="ru-RU" dirty="0"/>
              <a:t> </a:t>
            </a:r>
            <a:r>
              <a:rPr lang="ru-RU" dirty="0" err="1"/>
              <a:t>терең</a:t>
            </a:r>
            <a:r>
              <a:rPr lang="ru-RU" dirty="0"/>
              <a:t> </a:t>
            </a:r>
            <a:r>
              <a:rPr lang="ru-RU" dirty="0" err="1"/>
              <a:t>түсінуге</a:t>
            </a:r>
            <a:r>
              <a:rPr lang="ru-RU" dirty="0"/>
              <a:t>, </a:t>
            </a:r>
            <a:r>
              <a:rPr lang="ru-RU" dirty="0" err="1"/>
              <a:t>іздену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сұрақтарға</a:t>
            </a:r>
            <a:r>
              <a:rPr lang="ru-RU" dirty="0"/>
              <a:t> </a:t>
            </a:r>
            <a:r>
              <a:rPr lang="ru-RU" dirty="0" err="1"/>
              <a:t>жауаптарын</a:t>
            </a:r>
            <a:r>
              <a:rPr lang="ru-RU" dirty="0"/>
              <a:t> </a:t>
            </a:r>
            <a:r>
              <a:rPr lang="ru-RU" dirty="0" err="1"/>
              <a:t>табады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048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өзін-өзі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белсенділігі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сапа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факторға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айналды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өзін-өзі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тәрбиелеудің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мейрімділік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ынтықтығымен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тұтандыру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айналадағы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дүниені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қоймай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дүниенісіне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үңіле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0045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 algn="ctr"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Назарларыңызға рақмет!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6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атауын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отандық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ғалымдар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”, “дара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даралық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”,”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кісі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ұғым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қарастырады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еңбегімізде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қарастыруды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ұғымы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мағыналы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біріншіден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даралық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қасиеттердің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рольдегі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іс-әрекеттің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субъектісі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екіншіден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қарым-қатынасқа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үрдісінде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еңбектің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қатынастың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субъектісі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Мәселен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Т.Тәжібаев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еңбегінде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“Жеке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іс-әрекетті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асырушы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мүшесі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басқалардан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ажырата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түсінетін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кірген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қарастырады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1389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Қ.Б.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Жарықбаев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мүшесі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ретіндегі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алуан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түрлігіне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белсене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қатысуына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”,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тұжырымдайды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Ал,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Ресейлік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ғалым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А.Н.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Леонтьевтің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пікірі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“Жеке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жетістіктері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кемшіліктері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жақтарымен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көрінетін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даралық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өзгелермен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қайырымдылығы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мейірімділігі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тәкәппарлығы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жағымды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жағымсыз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қасиеттерінің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көрінуіне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ортамен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алуан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қасиеттерімен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байлығын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арттыра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қарастырады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56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психолог Б.Г. Ананьев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еңбектерінде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“Адам–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қалыптасып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Адам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дүниесінен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бөлініп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шығып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бір-бірімен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тілдің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жасайтын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дүниені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білетін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өзгертетін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жасайтын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жағдайға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біртіндеп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өмірдегі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көрінісі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даралық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қасиеттеріне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екені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”-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қарастырады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23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қалыптасу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мәселесі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болашағы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ғалымдардың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еңбектерінде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зерттелген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Жоғарыда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аталған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еңбектерді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сараптай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ұғымына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анықтама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беруді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көрдік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-сана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сезімі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ізгілік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қасиеті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жолын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таңдай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білетін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тәрбиелі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іскер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қызығушылығы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басым,барлық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күш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жігерін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игілігіне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жұмсай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12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Жеке </a:t>
            </a:r>
            <a:r>
              <a:rPr lang="ru-RU" b="1" dirty="0" err="1"/>
              <a:t>тұлға</a:t>
            </a:r>
            <a:r>
              <a:rPr lang="ru-RU" dirty="0"/>
              <a:t> </a:t>
            </a:r>
            <a:r>
              <a:rPr lang="ru-RU" dirty="0" err="1"/>
              <a:t>түсінігі</a:t>
            </a:r>
            <a:r>
              <a:rPr lang="ru-RU" dirty="0"/>
              <a:t> - тек </a:t>
            </a:r>
            <a:r>
              <a:rPr lang="ru-RU" dirty="0" err="1"/>
              <a:t>адамзатқа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. Жеке </a:t>
            </a:r>
            <a:r>
              <a:rPr lang="ru-RU" dirty="0" err="1"/>
              <a:t>тұлға</a:t>
            </a:r>
            <a:r>
              <a:rPr lang="ru-RU" dirty="0"/>
              <a:t> -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даралық</a:t>
            </a:r>
            <a:r>
              <a:rPr lang="ru-RU" dirty="0"/>
              <a:t>,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қасиеті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бар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/>
              <a:t>мүшесі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Жеке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қалыптасу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педагогикалық-психологиялық</a:t>
            </a:r>
            <a:r>
              <a:rPr lang="ru-RU" dirty="0"/>
              <a:t> </a:t>
            </a:r>
            <a:r>
              <a:rPr lang="ru-RU" dirty="0" err="1"/>
              <a:t>еңбектерді</a:t>
            </a:r>
            <a:r>
              <a:rPr lang="ru-RU" dirty="0"/>
              <a:t> </a:t>
            </a:r>
            <a:r>
              <a:rPr lang="ru-RU" dirty="0" err="1"/>
              <a:t>жүйелей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төмендегідей</a:t>
            </a:r>
            <a:r>
              <a:rPr lang="ru-RU" dirty="0"/>
              <a:t> </a:t>
            </a:r>
            <a:r>
              <a:rPr lang="ru-RU" b="1" dirty="0" err="1"/>
              <a:t>бағыттарға</a:t>
            </a:r>
            <a:r>
              <a:rPr lang="ru-RU" dirty="0"/>
              <a:t> </a:t>
            </a:r>
            <a:r>
              <a:rPr lang="ru-RU" dirty="0" err="1"/>
              <a:t>бөлеміз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err="1" smtClean="0"/>
              <a:t>Психологиялық</a:t>
            </a:r>
            <a:r>
              <a:rPr lang="ru-RU" dirty="0" smtClean="0"/>
              <a:t> </a:t>
            </a:r>
            <a:r>
              <a:rPr lang="ru-RU" dirty="0" err="1"/>
              <a:t>бағыт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белсенділігін</a:t>
            </a:r>
            <a:r>
              <a:rPr lang="ru-RU" dirty="0"/>
              <a:t>, </a:t>
            </a:r>
            <a:r>
              <a:rPr lang="ru-RU" dirty="0" err="1"/>
              <a:t>қалыптасу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жағдайларына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іздейтін</a:t>
            </a:r>
            <a:r>
              <a:rPr lang="ru-RU" dirty="0"/>
              <a:t>,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нәрсеге</a:t>
            </a:r>
            <a:r>
              <a:rPr lang="ru-RU" dirty="0"/>
              <a:t> </a:t>
            </a:r>
            <a:r>
              <a:rPr lang="ru-RU" dirty="0" err="1"/>
              <a:t>ұмтылып</a:t>
            </a:r>
            <a:r>
              <a:rPr lang="ru-RU" dirty="0"/>
              <a:t>, оны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, </a:t>
            </a:r>
            <a:r>
              <a:rPr lang="ru-RU" dirty="0" err="1"/>
              <a:t>тіршілік</a:t>
            </a:r>
            <a:r>
              <a:rPr lang="ru-RU" dirty="0"/>
              <a:t> </a:t>
            </a:r>
            <a:r>
              <a:rPr lang="ru-RU" dirty="0" err="1"/>
              <a:t>етуде</a:t>
            </a:r>
            <a:r>
              <a:rPr lang="ru-RU" dirty="0"/>
              <a:t> </a:t>
            </a:r>
            <a:r>
              <a:rPr lang="ru-RU" dirty="0" err="1"/>
              <a:t>белсенділік</a:t>
            </a:r>
            <a:r>
              <a:rPr lang="ru-RU" dirty="0"/>
              <a:t> </a:t>
            </a:r>
            <a:r>
              <a:rPr lang="ru-RU" dirty="0" err="1"/>
              <a:t>танытатын</a:t>
            </a:r>
            <a:r>
              <a:rPr lang="ru-RU" dirty="0"/>
              <a:t> </a:t>
            </a:r>
            <a:r>
              <a:rPr lang="ru-RU" dirty="0" err="1"/>
              <a:t>бағыт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Жеке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іс-әрекетін</a:t>
            </a:r>
            <a:r>
              <a:rPr lang="ru-RU" dirty="0"/>
              <a:t> </a:t>
            </a:r>
            <a:r>
              <a:rPr lang="ru-RU" dirty="0" err="1"/>
              <a:t>зерттейтін</a:t>
            </a:r>
            <a:r>
              <a:rPr lang="ru-RU" dirty="0"/>
              <a:t> </a:t>
            </a:r>
            <a:r>
              <a:rPr lang="ru-RU" dirty="0" err="1"/>
              <a:t>бағыт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Жеке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зерделейтін</a:t>
            </a:r>
            <a:r>
              <a:rPr lang="ru-RU" dirty="0"/>
              <a:t> </a:t>
            </a:r>
            <a:r>
              <a:rPr lang="ru-RU" dirty="0" err="1"/>
              <a:t>бағыт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Жеке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құрылымын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бағыттары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57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Демек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дараланады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сенім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дүниетаным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бейімділік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қызығу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түрткі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қабілет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талғам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көзқарас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қасиеттер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қасиеттер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бойында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қасиеттерді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3907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келгенде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мәселесін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жүйесінде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сана-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сезімін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психикасының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мәселелерінің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болуын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зерттеуде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философия, психология, педагогика, этика, физиология,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әлеуметтану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құқықтану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жаратылыстану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медицина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ғылымдармен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байланыстыруда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өзгерістерге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ұшырайтын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үрдістерінің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заңдылықтарын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педагогика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ғылымдарымен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зерттеуде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жаңалықтар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енгізіліп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5377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2072</Words>
  <Application>Microsoft Office PowerPoint</Application>
  <PresentationFormat>Экран (4:3)</PresentationFormat>
  <Paragraphs>61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Тұлға дамуы, тәрбиесі және қалыптасуы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Тұлға дамуы, тәрбиесі және қалыптасуы</dc:title>
  <dc:creator>Admin</dc:creator>
  <cp:lastModifiedBy>Admin</cp:lastModifiedBy>
  <cp:revision>12</cp:revision>
  <dcterms:created xsi:type="dcterms:W3CDTF">2017-09-19T05:11:18Z</dcterms:created>
  <dcterms:modified xsi:type="dcterms:W3CDTF">2017-09-19T16:27:09Z</dcterms:modified>
</cp:coreProperties>
</file>